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&#38899;&#20048;&#20250;2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out_music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8</cp:revision>
  <dcterms:created xsi:type="dcterms:W3CDTF">2024-03-31T02:06:07Z</dcterms:created>
  <dcterms:modified xsi:type="dcterms:W3CDTF">2024-04-05T07:28:52Z</dcterms:modified>
</cp:coreProperties>
</file>

<file path=docProps/thumbnail.jpeg>
</file>